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audio1.wav>
</file>

<file path=ppt/media/image1.jpg>
</file>

<file path=ppt/media/image2.jpg>
</file>

<file path=ppt/media/image3.jpg>
</file>

<file path=ppt/media/image4.jpeg>
</file>

<file path=ppt/media/image5.jpg>
</file>

<file path=ppt/media/image6.jpe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AEC0F-BE33-4CFF-A841-CB49C85EF10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C3009-4014-4840-B2EF-61944D3F6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51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13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512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94255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114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750919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5267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9286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87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987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13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47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422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7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365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09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C0E83-44B5-4AB7-805B-FC3AE88A87CF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BF2EA68-8C3E-484B-8986-039B4488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20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cute-pictures.blogspot.com/2009/05/fantasy-art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nowaddiction.org/2013/11/25-perfectly-captured-photos-of-animals-in-snow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21751&amp;picture=palmen-und-strand&amp;large=1&amp;jazyk=DE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beach-clouds-dawn-dusk-262325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62145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car-vehicle-technology-luxury-100650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wgrounds.com/art/view/bocodamondo/ssjgssj-goku" TargetMode="External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5F4A58D-44FA-28B9-D890-F42287128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19099" y="469900"/>
            <a:ext cx="9619423" cy="591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9C28C5-96CE-7727-27F6-D535515DEE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APTECH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328220-400A-3A05-6C24-4DD3545E47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Metro star gate</a:t>
            </a:r>
          </a:p>
        </p:txBody>
      </p:sp>
    </p:spTree>
    <p:extLst>
      <p:ext uri="{BB962C8B-B14F-4D97-AF65-F5344CB8AC3E}">
        <p14:creationId xmlns:p14="http://schemas.microsoft.com/office/powerpoint/2010/main" val="2545553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250" advTm="3000">
        <p14:shred/>
        <p:sndAc>
          <p:stSnd>
            <p:snd r:embed="rId2" name="whoosh.wav"/>
          </p:stSnd>
        </p:sndAc>
      </p:transition>
    </mc:Choice>
    <mc:Fallback>
      <p:transition spd="slow" advTm="3000">
        <p:fade/>
        <p:sndAc>
          <p:stSnd>
            <p:snd r:embed="rId2" name="whoosh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A980472-32A2-DC56-EDB9-91F792615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95400" y="1308231"/>
            <a:ext cx="6769100" cy="38076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6D4DB6-24E8-7458-A1AE-92A8B292F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RAXA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391AE-D56A-97B5-8B7E-F162DFF2C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saqib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FE3DE4-749E-B4DE-9CBA-1A00163B7887}"/>
              </a:ext>
            </a:extLst>
          </p:cNvPr>
          <p:cNvSpPr/>
          <p:nvPr/>
        </p:nvSpPr>
        <p:spPr>
          <a:xfrm>
            <a:off x="5198158" y="2967335"/>
            <a:ext cx="17956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RAXA</a:t>
            </a:r>
          </a:p>
        </p:txBody>
      </p:sp>
    </p:spTree>
    <p:extLst>
      <p:ext uri="{BB962C8B-B14F-4D97-AF65-F5344CB8AC3E}">
        <p14:creationId xmlns:p14="http://schemas.microsoft.com/office/powerpoint/2010/main" val="3612285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3000">
        <p14:reveal/>
      </p:transition>
    </mc:Choice>
    <mc:Fallback>
      <p:transition spd="slow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C963B-FB6D-4551-BA9B-C8105E2B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SAQIB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B29B65D-B490-4E7A-6955-F43DA7BA0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04641" y="1689100"/>
            <a:ext cx="5822155" cy="37179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F3AF8B-D96D-0A51-6901-D6E184416C0B}"/>
              </a:ext>
            </a:extLst>
          </p:cNvPr>
          <p:cNvSpPr/>
          <p:nvPr/>
        </p:nvSpPr>
        <p:spPr>
          <a:xfrm>
            <a:off x="4131361" y="2967335"/>
            <a:ext cx="392928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Metro  star</a:t>
            </a:r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75731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3E4819-91A5-26BC-B8F1-8B3363870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97884" y="1786818"/>
            <a:ext cx="7295167" cy="46283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40636B-320B-6610-A650-8051BA294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b="1" dirty="0">
                <a:ln/>
                <a:solidFill>
                  <a:schemeClr val="accent3"/>
                </a:solidFill>
              </a:rPr>
              <a:t>WEAP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DDF87-E748-D8FC-518C-1BF2161D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AK M 88 BAREL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545492"/>
      </p:ext>
    </p:extLst>
  </p:cSld>
  <p:clrMapOvr>
    <a:masterClrMapping/>
  </p:clrMapOvr>
  <p:transition spd="slow" advTm="2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B24B6C-61C2-8403-D014-69C6DEF09A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63402" y="364462"/>
            <a:ext cx="8610600" cy="5740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671E0F-63A8-CB97-7C2E-1E6B4ABBA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HAMMER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19EC0-BF30-5338-E5C8-652937497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JACK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23350"/>
      </p:ext>
    </p:extLst>
  </p:cSld>
  <p:clrMapOvr>
    <a:masterClrMapping/>
  </p:clrMapOvr>
  <p:transition spd="slow" advTm="3000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B5CFCE-AFD9-75C3-1C75-BD6FAD91CE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8800" y="909320"/>
            <a:ext cx="9644708" cy="50393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F9489F-906B-FF05-A69B-984FBD1AD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US WP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0CD38-E31A-611C-6A8E-3F758A276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G LOCK 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402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39A19E-D4CF-B564-5DA6-69F027308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09700" y="723900"/>
            <a:ext cx="6138333" cy="5524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99886F-EB59-AC45-3E04-630C3A958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raxa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0B8CA-08D8-6313-9617-DDC28EE95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saqib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2594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000">
        <p159:morph option="byObject"/>
      </p:transition>
    </mc:Choice>
    <mc:Fallback>
      <p:transition spd="slow" advTm="3000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42</TotalTime>
  <Words>26</Words>
  <Application>Microsoft Office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Trebuchet MS</vt:lpstr>
      <vt:lpstr>Wingdings 3</vt:lpstr>
      <vt:lpstr>Facet</vt:lpstr>
      <vt:lpstr> APTECH</vt:lpstr>
      <vt:lpstr>RAXA</vt:lpstr>
      <vt:lpstr>SAQIB</vt:lpstr>
      <vt:lpstr>WEAP</vt:lpstr>
      <vt:lpstr>HAMMER</vt:lpstr>
      <vt:lpstr>US WP</vt:lpstr>
      <vt:lpstr>raxa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APTECH</dc:title>
  <dc:creator>RAHEEN REHAN</dc:creator>
  <cp:lastModifiedBy>RAHEEN REHAN</cp:lastModifiedBy>
  <cp:revision>1</cp:revision>
  <dcterms:created xsi:type="dcterms:W3CDTF">2022-12-14T13:08:48Z</dcterms:created>
  <dcterms:modified xsi:type="dcterms:W3CDTF">2022-12-14T13:51:42Z</dcterms:modified>
</cp:coreProperties>
</file>

<file path=docProps/thumbnail.jpeg>
</file>